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5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5" r:id="rId8"/>
    <p:sldId id="268" r:id="rId9"/>
    <p:sldId id="272" r:id="rId10"/>
    <p:sldId id="27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AFE4B-EF2C-F04B-BB1F-07A6D27E29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3363-3B52-FA44-BE28-EA22C763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7E42632-57EA-CC49-864A-82332DCC57AD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Image retrieved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from: https://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www.parks.ca.gov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/?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page_id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=23545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F286D60-209F-AB4C-AF81-C2B38008F54E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14400" eaLnBrk="1" hangingPunct="1">
              <a:spcBef>
                <a:spcPct val="0"/>
              </a:spcBef>
            </a:pPr>
            <a:r>
              <a:rPr lang="en-US" sz="120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</a:t>
            </a: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retrieved from: https://</a:t>
            </a:r>
            <a:r>
              <a:rPr lang="en-US" sz="120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commons.wikimedia.org</a:t>
            </a:r>
            <a:r>
              <a:rPr lang="en-US" sz="12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/wiki/File:Juan_Rodr%C3%ADguez_Cabrillo.jpg</a:t>
            </a:r>
            <a:endParaRPr lang="en-US" u="non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F286D60-209F-AB4C-AF81-C2B38008F54E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Image retrieved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from: http://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bancroft.berkeley.edu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/Exhibits/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nativeamericans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/lg13.html (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en.wikipedia.org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/wiki/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Francis_Drake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Image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retrieved from: </a:t>
            </a:r>
            <a:r>
              <a:rPr lang="pl-PL" baseline="0" dirty="0" err="1">
                <a:latin typeface="Calibri" charset="0"/>
                <a:ea typeface="ＭＳ Ｐゴシック" charset="0"/>
                <a:cs typeface="ＭＳ Ｐゴシック" charset="0"/>
              </a:rPr>
              <a:t>https</a:t>
            </a:r>
            <a:r>
              <a:rPr lang="pl-PL" baseline="0" dirty="0">
                <a:latin typeface="Calibri" charset="0"/>
                <a:ea typeface="ＭＳ Ｐゴシック" charset="0"/>
                <a:cs typeface="ＭＳ Ｐゴシック" charset="0"/>
              </a:rPr>
              <a:t>://</a:t>
            </a:r>
            <a:r>
              <a:rPr lang="pl-PL" baseline="0" dirty="0" err="1">
                <a:latin typeface="Calibri" charset="0"/>
                <a:ea typeface="ＭＳ Ｐゴシック" charset="0"/>
                <a:cs typeface="ＭＳ Ｐゴシック" charset="0"/>
              </a:rPr>
              <a:t>www.loc.gov</a:t>
            </a:r>
            <a:r>
              <a:rPr lang="pl-PL" baseline="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pl-PL" baseline="0" dirty="0" err="1">
                <a:latin typeface="Calibri" charset="0"/>
                <a:ea typeface="ＭＳ Ｐゴシック" charset="0"/>
                <a:cs typeface="ＭＳ Ｐゴシック" charset="0"/>
              </a:rPr>
              <a:t>item</a:t>
            </a:r>
            <a:r>
              <a:rPr lang="pl-PL" baseline="0" dirty="0">
                <a:latin typeface="Calibri" charset="0"/>
                <a:ea typeface="ＭＳ Ｐゴシック" charset="0"/>
                <a:cs typeface="ＭＳ Ｐゴシック" charset="0"/>
              </a:rPr>
              <a:t>/2004673140/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F701ABA-FDF6-944D-9C72-9447CA35726D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Retrieved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from: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calisphere.org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/item/ark:/13030/tf6p3008w7/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9E7DF8F-258F-9C4C-8BBE-CCAAA9D7DD64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Retrieved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from: http://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www.historicmonterey.org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/people/don-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gaspar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portola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DEFD9BA-497E-CD4D-8745-E17567CE1F95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Retrieved from: </a:t>
            </a:r>
            <a:r>
              <a:rPr lang="pl-PL" dirty="0" err="1">
                <a:latin typeface="Calibri" charset="0"/>
                <a:ea typeface="ＭＳ Ｐゴシック" charset="0"/>
                <a:cs typeface="ＭＳ Ｐゴシック" charset="0"/>
              </a:rPr>
              <a:t>https</a:t>
            </a:r>
            <a:r>
              <a:rPr lang="pl-PL" dirty="0">
                <a:latin typeface="Calibri" charset="0"/>
                <a:ea typeface="ＭＳ Ｐゴシック" charset="0"/>
                <a:cs typeface="ＭＳ Ｐゴシック" charset="0"/>
              </a:rPr>
              <a:t>://</a:t>
            </a:r>
            <a:r>
              <a:rPr lang="pl-PL" dirty="0" err="1">
                <a:latin typeface="Calibri" charset="0"/>
                <a:ea typeface="ＭＳ Ｐゴシック" charset="0"/>
                <a:cs typeface="ＭＳ Ｐゴシック" charset="0"/>
              </a:rPr>
              <a:t>www.loc.gov</a:t>
            </a:r>
            <a:r>
              <a:rPr lang="pl-PL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pl-PL" dirty="0" err="1">
                <a:latin typeface="Calibri" charset="0"/>
                <a:ea typeface="ＭＳ Ｐゴシック" charset="0"/>
                <a:cs typeface="ＭＳ Ｐゴシック" charset="0"/>
              </a:rPr>
              <a:t>item</a:t>
            </a:r>
            <a:r>
              <a:rPr lang="pl-PL" dirty="0">
                <a:latin typeface="Calibri" charset="0"/>
                <a:ea typeface="ＭＳ Ｐゴシック" charset="0"/>
                <a:cs typeface="ＭＳ Ｐゴシック" charset="0"/>
              </a:rPr>
              <a:t>/2008627969/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914400"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D7C522C-1985-1741-8827-56E493FF8C18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F8E8EDE-AFCD-4C4E-AACB-67993A116911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Image retrieved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from: https://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www.parks.ca.gov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/?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</a:rPr>
              <a:t>page_id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=23545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86D60-209F-AB4C-AF81-C2B38008F5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39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DD5CDEB-8A4A-B043-853B-833AF9C6FE50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49ACA6D-A9FB-DF47-ABC2-8AD577B754E0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5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35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0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22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6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 txBox="1">
            <a:spLocks noChangeArrowheads="1"/>
          </p:cNvSpPr>
          <p:nvPr/>
        </p:nvSpPr>
        <p:spPr bwMode="auto">
          <a:xfrm>
            <a:off x="1057275" y="4318000"/>
            <a:ext cx="53609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prstClr val="white"/>
                </a:solidFill>
                <a:latin typeface="Helvetica" charset="0"/>
                <a:cs typeface="Helvetica" charset="0"/>
              </a:rPr>
              <a:t>1769</a:t>
            </a:r>
          </a:p>
        </p:txBody>
      </p:sp>
      <p:sp>
        <p:nvSpPr>
          <p:cNvPr id="1126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904875" y="2590800"/>
            <a:ext cx="6502400" cy="19986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Helvetica" charset="0"/>
              </a:rPr>
              <a:t>Native Californians and The Portola Expedition</a:t>
            </a:r>
          </a:p>
        </p:txBody>
      </p:sp>
    </p:spTree>
    <p:extLst>
      <p:ext uri="{BB962C8B-B14F-4D97-AF65-F5344CB8AC3E}">
        <p14:creationId xmlns:p14="http://schemas.microsoft.com/office/powerpoint/2010/main" val="62257409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701675" y="565150"/>
            <a:ext cx="7658100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latin typeface="Helvetica" charset="0"/>
                <a:ea typeface="ＭＳ Ｐゴシック" charset="0"/>
                <a:cs typeface="Helvetica" charset="0"/>
              </a:rPr>
              <a:t>Native Americans in California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014538" y="8810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065338" y="27257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963738" y="20494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 descr="cal_indians_languages_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5" y="1430884"/>
            <a:ext cx="4903081" cy="5131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063845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701675" y="565150"/>
            <a:ext cx="7658100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latin typeface="Helvetica" charset="0"/>
                <a:ea typeface="ＭＳ Ｐゴシック" charset="0"/>
                <a:cs typeface="Helvetica" charset="0"/>
              </a:rPr>
              <a:t>Spanish Exploration: Cabrillo, 1542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014538" y="8810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065338" y="27257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963738" y="20494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 descr="Screen Shot 2017-07-27 at 9.42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6" y="1449239"/>
            <a:ext cx="3403649" cy="4457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496417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701675" y="565150"/>
            <a:ext cx="7658100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latin typeface="Helvetica" charset="0"/>
                <a:ea typeface="ＭＳ Ｐゴシック" charset="0"/>
                <a:cs typeface="Helvetica" charset="0"/>
              </a:rPr>
              <a:t>English and Russian Exploration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014538" y="8810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065338" y="27257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7412" name="Picture 3" descr="Screen Shot 2016-08-24 at 8.3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968500"/>
            <a:ext cx="4017962" cy="2941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12763" y="4910138"/>
            <a:ext cx="40179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 Sir Francis Drake landing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 in California, 1579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Engraving by Theodor de </a:t>
            </a:r>
            <a:r>
              <a:rPr lang="en-US" sz="2000" dirty="0" err="1">
                <a:solidFill>
                  <a:prstClr val="black"/>
                </a:solidFill>
              </a:rPr>
              <a:t>Bry</a:t>
            </a:r>
            <a:r>
              <a:rPr lang="en-US" sz="2000" dirty="0">
                <a:solidFill>
                  <a:prstClr val="black"/>
                </a:solidFill>
              </a:rPr>
              <a:t>, 1590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982676" y="4910138"/>
            <a:ext cx="337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Fort Ross: Established in 1812</a:t>
            </a:r>
          </a:p>
        </p:txBody>
      </p:sp>
      <p:pic>
        <p:nvPicPr>
          <p:cNvPr id="2" name="Picture 1" descr="Fort Ros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5253" b="11765"/>
          <a:stretch/>
        </p:blipFill>
        <p:spPr>
          <a:xfrm>
            <a:off x="4650254" y="2192617"/>
            <a:ext cx="4055684" cy="2513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39262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701675" y="577850"/>
            <a:ext cx="7658100" cy="4873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latin typeface="Helvetica" charset="0"/>
                <a:ea typeface="ＭＳ Ｐゴシック" charset="0"/>
                <a:cs typeface="Helvetica" charset="0"/>
              </a:rPr>
              <a:t>Image A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014538" y="8810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065338" y="27257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5604" name="Picture 3" descr="Screen Shot 2016-06-29 at 10.05.05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14" y="1506948"/>
            <a:ext cx="5910262" cy="3890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206726" y="5397176"/>
            <a:ext cx="829863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</a:rPr>
              <a:t>Louis </a:t>
            </a:r>
            <a:r>
              <a:rPr lang="en-US" sz="2000" i="1" dirty="0" err="1">
                <a:solidFill>
                  <a:prstClr val="black"/>
                </a:solidFill>
              </a:rPr>
              <a:t>Choris</a:t>
            </a:r>
            <a:r>
              <a:rPr lang="en-US" sz="2000" i="1" dirty="0">
                <a:solidFill>
                  <a:prstClr val="black"/>
                </a:solidFill>
              </a:rPr>
              <a:t>, “Boat in the Port of San Francisco,” 1816.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err="1"/>
              <a:t>Choris</a:t>
            </a:r>
            <a:r>
              <a:rPr lang="en-US" sz="2000" dirty="0"/>
              <a:t> was a German-Ukrainian artist who traveled to Northern California as part of a Russian expedition in 1816. The people in the image were most likely Coastal Miwok or </a:t>
            </a:r>
            <a:r>
              <a:rPr lang="en-US" sz="2000" dirty="0" err="1"/>
              <a:t>Ohlone</a:t>
            </a:r>
            <a:r>
              <a:rPr lang="en-US" sz="2000" dirty="0"/>
              <a:t> Indians. </a:t>
            </a:r>
            <a:endParaRPr lang="en-US" sz="2000" i="1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2545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701675" y="565150"/>
            <a:ext cx="7658100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latin typeface="Helvetica" charset="0"/>
                <a:ea typeface="ＭＳ Ｐゴシック" charset="0"/>
                <a:cs typeface="Helvetica" charset="0"/>
              </a:rPr>
              <a:t>The Portola Expedition, 1769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014538" y="8810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2065338" y="27257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2546349" y="5930900"/>
            <a:ext cx="396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Gaspar de Portola</a:t>
            </a:r>
          </a:p>
        </p:txBody>
      </p:sp>
      <p:pic>
        <p:nvPicPr>
          <p:cNvPr id="2" name="Picture 1" descr="Portola-portr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39" y="1405833"/>
            <a:ext cx="3009169" cy="45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5251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701675" y="565150"/>
            <a:ext cx="7658100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latin typeface="Helvetica" charset="0"/>
                <a:ea typeface="ＭＳ Ｐゴシック" charset="0"/>
                <a:cs typeface="Helvetica" charset="0"/>
              </a:rPr>
              <a:t>California Missions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2014538" y="8810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065338" y="27257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1963738" y="20494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4097338" y="18113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91" y="1482449"/>
            <a:ext cx="3685267" cy="51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12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406400" y="2425700"/>
            <a:ext cx="8382000" cy="2382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i="1" dirty="0">
              <a:latin typeface="Helvetica" charset="0"/>
              <a:ea typeface="ＭＳ Ｐゴシック" charset="0"/>
              <a:cs typeface="Helvetica" charset="0"/>
            </a:endParaRPr>
          </a:p>
          <a:p>
            <a:r>
              <a:rPr lang="en-US" sz="2800" i="1" dirty="0">
                <a:latin typeface="Helvetica" charset="0"/>
                <a:ea typeface="ＭＳ Ｐゴシック" charset="0"/>
                <a:cs typeface="Helvetica" charset="0"/>
              </a:rPr>
              <a:t>What do diary entries tell us about the purpose of the Portola Expedition and Native Americans in California at the time?</a:t>
            </a:r>
          </a:p>
        </p:txBody>
      </p:sp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627063" y="1490663"/>
            <a:ext cx="7772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white"/>
                </a:solidFill>
                <a:latin typeface="Helvetica" charset="0"/>
                <a:cs typeface="Helvetica" charset="0"/>
              </a:rPr>
              <a:t>Central Historical Question</a:t>
            </a:r>
          </a:p>
        </p:txBody>
      </p:sp>
    </p:spTree>
    <p:extLst>
      <p:ext uri="{BB962C8B-B14F-4D97-AF65-F5344CB8AC3E}">
        <p14:creationId xmlns:p14="http://schemas.microsoft.com/office/powerpoint/2010/main" val="243424216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701675" y="565150"/>
            <a:ext cx="7658100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latin typeface="Helvetica" charset="0"/>
                <a:ea typeface="ＭＳ Ｐゴシック" charset="0"/>
                <a:cs typeface="Helvetica" charset="0"/>
              </a:rPr>
              <a:t>Native Americans in California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014538" y="8810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065338" y="27257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963738" y="20494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2" name="Picture 1" descr="cal_indians_languages_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5" y="1430884"/>
            <a:ext cx="4903081" cy="5131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111028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16994</TotalTime>
  <Words>303</Words>
  <Application>Microsoft Office PowerPoint</Application>
  <PresentationFormat>On-screen Show (4:3)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Lucida Sans</vt:lpstr>
      <vt:lpstr>Times</vt:lpstr>
      <vt:lpstr>2_Title Slide</vt:lpstr>
      <vt:lpstr>Basic Slide</vt:lpstr>
      <vt:lpstr>2_Transition Slide</vt:lpstr>
      <vt:lpstr>PowerPoint Presentation</vt:lpstr>
      <vt:lpstr>Native Americans in California</vt:lpstr>
      <vt:lpstr>Spanish Exploration: Cabrillo, 1542</vt:lpstr>
      <vt:lpstr>English and Russian Exploration</vt:lpstr>
      <vt:lpstr>Image A</vt:lpstr>
      <vt:lpstr>The Portola Expedition, 1769</vt:lpstr>
      <vt:lpstr>California Missions</vt:lpstr>
      <vt:lpstr>PowerPoint Presentation</vt:lpstr>
      <vt:lpstr>Native Americans in California</vt:lpstr>
    </vt:vector>
  </TitlesOfParts>
  <Company>Stanford History Education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 Breakstone</dc:creator>
  <cp:lastModifiedBy>Marc Hillis</cp:lastModifiedBy>
  <cp:revision>32</cp:revision>
  <dcterms:created xsi:type="dcterms:W3CDTF">2016-09-28T01:33:01Z</dcterms:created>
  <dcterms:modified xsi:type="dcterms:W3CDTF">2025-09-03T22:41:03Z</dcterms:modified>
</cp:coreProperties>
</file>